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panose="020B0604020202020204" charset="-128"/>
      <p:regular r:id="rId13"/>
    </p:embeddedFont>
    <p:embeddedFont>
      <p:font typeface="Zen Maru Gothic Bold" panose="020B0604020202020204" charset="-128"/>
      <p:regular r:id="rId14"/>
    </p:embeddedFont>
    <p:embeddedFont>
      <p:font typeface="Arial Bold" panose="020B0704020202020204" pitchFamily="34" charset="0"/>
      <p:regular r:id="rId15"/>
      <p:bold r:id="rId16"/>
    </p:embeddedFont>
    <p:embeddedFont>
      <p:font typeface="TT Rounds Condense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11787394" cy="1895475"/>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dirty="0">
                <a:solidFill>
                  <a:srgbClr val="1482AC"/>
                </a:solidFill>
                <a:latin typeface="Arial Bold"/>
              </a:rPr>
              <a:t>N. Anantha </a:t>
            </a:r>
            <a:r>
              <a:rPr lang="en-US" sz="3000" dirty="0" err="1">
                <a:solidFill>
                  <a:srgbClr val="1482AC"/>
                </a:solidFill>
                <a:latin typeface="Arial Bold"/>
              </a:rPr>
              <a:t>kumaran</a:t>
            </a:r>
            <a:r>
              <a:rPr lang="en-US" sz="3000" dirty="0">
                <a:solidFill>
                  <a:srgbClr val="1482AC"/>
                </a:solidFill>
                <a:latin typeface="Arial"/>
              </a:rPr>
              <a:t> - Computer Science Engineering ,</a:t>
            </a:r>
          </a:p>
          <a:p>
            <a:pPr algn="l">
              <a:lnSpc>
                <a:spcPts val="3600"/>
              </a:lnSpc>
            </a:pPr>
            <a:r>
              <a:rPr lang="en-US" sz="3000" dirty="0">
                <a:solidFill>
                  <a:srgbClr val="1482AC"/>
                </a:solidFill>
                <a:latin typeface="Arial"/>
              </a:rPr>
              <a:t>  Grace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dirty="0"/>
          </a:p>
          <a:p>
            <a:pPr>
              <a:lnSpc>
                <a:spcPts val="3168"/>
              </a:lnSpc>
            </a:pPr>
            <a:endParaRPr dirty="0"/>
          </a:p>
          <a:p>
            <a:pPr>
              <a:lnSpc>
                <a:spcPts val="3168"/>
              </a:lnSpc>
            </a:pPr>
            <a:endParaRPr dirty="0"/>
          </a:p>
          <a:p>
            <a:pPr algn="l">
              <a:lnSpc>
                <a:spcPts val="3687"/>
              </a:lnSpc>
            </a:pPr>
            <a:r>
              <a:rPr lang="en-US" sz="2793" spc="-22" dirty="0">
                <a:solidFill>
                  <a:srgbClr val="0F0F0F"/>
                </a:solidFill>
                <a:latin typeface="Zen Maru Gothic Bold"/>
              </a:rPr>
              <a:t>System Requirements:</a:t>
            </a:r>
          </a:p>
          <a:p>
            <a:pPr marL="518230" lvl="1" indent="-259115" algn="l">
              <a:lnSpc>
                <a:spcPts val="3168"/>
              </a:lnSpc>
              <a:buFont typeface="Arial"/>
              <a:buChar char="•"/>
            </a:pPr>
            <a:r>
              <a:rPr lang="en-US" sz="2400" spc="-19" dirty="0">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dirty="0">
                <a:solidFill>
                  <a:srgbClr val="0F0F0F"/>
                </a:solidFill>
                <a:latin typeface="Zen Maru Gothic"/>
              </a:rPr>
              <a:t>Data Handling: Store logged keystrokes in text files (key_log.txt, </a:t>
            </a:r>
            <a:r>
              <a:rPr lang="en-US" sz="2400" spc="-19" dirty="0" err="1">
                <a:solidFill>
                  <a:srgbClr val="0F0F0F"/>
                </a:solidFill>
                <a:latin typeface="Zen Maru Gothic"/>
              </a:rPr>
              <a:t>key_log.json</a:t>
            </a:r>
            <a:r>
              <a:rPr lang="en-US" sz="2400" spc="-19" dirty="0">
                <a:solidFill>
                  <a:srgbClr val="0F0F0F"/>
                </a:solidFill>
                <a:latin typeface="Zen Maru Gothic"/>
              </a:rPr>
              <a:t>) for further processing.</a:t>
            </a:r>
          </a:p>
          <a:p>
            <a:pPr marL="518230" lvl="1" indent="-259115" algn="l">
              <a:lnSpc>
                <a:spcPts val="3168"/>
              </a:lnSpc>
              <a:buFont typeface="Arial"/>
              <a:buChar char="•"/>
            </a:pPr>
            <a:r>
              <a:rPr lang="en-US" sz="2400" spc="-19" dirty="0">
                <a:solidFill>
                  <a:srgbClr val="0F0F0F"/>
                </a:solidFill>
                <a:latin typeface="Zen Maru Gothic"/>
              </a:rPr>
              <a:t>User Interaction: Utilize </a:t>
            </a:r>
            <a:r>
              <a:rPr lang="en-US" sz="2400" spc="-19" dirty="0" err="1">
                <a:solidFill>
                  <a:srgbClr val="0F0F0F"/>
                </a:solidFill>
                <a:latin typeface="Zen Maru Gothic"/>
              </a:rPr>
              <a:t>tkinter</a:t>
            </a:r>
            <a:r>
              <a:rPr lang="en-US" sz="2400" spc="-19" dirty="0">
                <a:solidFill>
                  <a:srgbClr val="0F0F0F"/>
                </a:solidFill>
                <a:latin typeface="Zen Maru Gothic"/>
              </a:rPr>
              <a:t> for building a graphical user interface (GUI) for starting and stopping the keylogger.</a:t>
            </a:r>
          </a:p>
          <a:p>
            <a:pPr marL="518230" lvl="1" indent="-259115" algn="l">
              <a:lnSpc>
                <a:spcPts val="3168"/>
              </a:lnSpc>
              <a:buFont typeface="Arial"/>
              <a:buChar char="•"/>
            </a:pPr>
            <a:r>
              <a:rPr lang="en-US" sz="2400" spc="-19" dirty="0">
                <a:solidFill>
                  <a:srgbClr val="0F0F0F"/>
                </a:solidFill>
                <a:latin typeface="Zen Maru Gothic"/>
              </a:rPr>
              <a:t>Event Handling: Implement functions for handling key press and release events using the </a:t>
            </a:r>
            <a:r>
              <a:rPr lang="en-US" sz="2400" spc="-19" dirty="0" err="1">
                <a:solidFill>
                  <a:srgbClr val="0F0F0F"/>
                </a:solidFill>
                <a:latin typeface="Zen Maru Gothic"/>
              </a:rPr>
              <a:t>pynput</a:t>
            </a:r>
            <a:r>
              <a:rPr lang="en-US" sz="2400" spc="-19" dirty="0">
                <a:solidFill>
                  <a:srgbClr val="0F0F0F"/>
                </a:solidFill>
                <a:latin typeface="Zen Maru Gothic"/>
              </a:rPr>
              <a:t> library.</a:t>
            </a:r>
          </a:p>
          <a:p>
            <a:pPr marL="518230" lvl="1" indent="-259115" algn="l">
              <a:lnSpc>
                <a:spcPts val="3168"/>
              </a:lnSpc>
              <a:buFont typeface="Arial"/>
              <a:buChar char="•"/>
            </a:pPr>
            <a:r>
              <a:rPr lang="en-US" sz="2400" spc="-19" dirty="0">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dirty="0">
              <a:solidFill>
                <a:srgbClr val="0F0F0F"/>
              </a:solidFill>
              <a:latin typeface="Zen Maru Gothic"/>
            </a:endParaRPr>
          </a:p>
          <a:p>
            <a:pPr algn="l">
              <a:lnSpc>
                <a:spcPts val="3687"/>
              </a:lnSpc>
            </a:pPr>
            <a:r>
              <a:rPr lang="en-US" sz="2793" spc="-22" dirty="0">
                <a:solidFill>
                  <a:srgbClr val="0F0F0F"/>
                </a:solidFill>
                <a:latin typeface="Zen Maru Gothic Bold"/>
              </a:rPr>
              <a:t>Libraries Required:</a:t>
            </a:r>
          </a:p>
          <a:p>
            <a:pPr marL="518230" lvl="1" indent="-259115" algn="l">
              <a:lnSpc>
                <a:spcPts val="3168"/>
              </a:lnSpc>
              <a:buFont typeface="Arial"/>
              <a:buChar char="•"/>
            </a:pPr>
            <a:r>
              <a:rPr lang="en-US" sz="2400" spc="-19" dirty="0" err="1">
                <a:solidFill>
                  <a:srgbClr val="0F0F0F"/>
                </a:solidFill>
                <a:latin typeface="Zen Maru Gothic"/>
              </a:rPr>
              <a:t>tkinter</a:t>
            </a:r>
            <a:r>
              <a:rPr lang="en-US" sz="2400" spc="-19" dirty="0">
                <a:solidFill>
                  <a:srgbClr val="0F0F0F"/>
                </a:solidFill>
                <a:latin typeface="Zen Maru Gothic"/>
              </a:rPr>
              <a:t>: GUI development for user interaction.</a:t>
            </a:r>
          </a:p>
          <a:p>
            <a:pPr marL="518230" lvl="1" indent="-259115" algn="l">
              <a:lnSpc>
                <a:spcPts val="3168"/>
              </a:lnSpc>
              <a:buFont typeface="Arial"/>
              <a:buChar char="•"/>
            </a:pPr>
            <a:r>
              <a:rPr lang="en-US" sz="2400" spc="-19" dirty="0" err="1">
                <a:solidFill>
                  <a:srgbClr val="0F0F0F"/>
                </a:solidFill>
                <a:latin typeface="Zen Maru Gothic"/>
              </a:rPr>
              <a:t>pynput</a:t>
            </a:r>
            <a:r>
              <a:rPr lang="en-US" sz="2400" spc="-19" dirty="0">
                <a:solidFill>
                  <a:srgbClr val="0F0F0F"/>
                </a:solidFill>
                <a:latin typeface="Zen Maru Gothic"/>
              </a:rPr>
              <a:t>: Event handling for keylogging functionalities.</a:t>
            </a:r>
          </a:p>
          <a:p>
            <a:pPr marL="518230" lvl="1" indent="-259115" algn="l">
              <a:lnSpc>
                <a:spcPts val="3168"/>
              </a:lnSpc>
              <a:buFont typeface="Arial"/>
              <a:buChar char="•"/>
            </a:pPr>
            <a:r>
              <a:rPr lang="en-US" sz="2400" spc="-19" dirty="0" err="1">
                <a:solidFill>
                  <a:srgbClr val="0F0F0F"/>
                </a:solidFill>
                <a:latin typeface="Zen Maru Gothic"/>
              </a:rPr>
              <a:t>json</a:t>
            </a:r>
            <a:r>
              <a:rPr lang="en-US" sz="2400" spc="-19" dirty="0">
                <a:solidFill>
                  <a:srgbClr val="0F0F0F"/>
                </a:solidFill>
                <a:latin typeface="Zen Maru Gothic"/>
              </a:rPr>
              <a:t>: Serialization and deserialization of key logs for storage in JSON format.</a:t>
            </a:r>
          </a:p>
          <a:p>
            <a:pPr algn="l">
              <a:lnSpc>
                <a:spcPts val="3168"/>
              </a:lnSpc>
            </a:pPr>
            <a:r>
              <a:rPr lang="en-US" sz="2400" spc="-19" dirty="0">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dirty="0">
                <a:solidFill>
                  <a:srgbClr val="404040"/>
                </a:solidFill>
                <a:latin typeface="Zen Maru Gothic Bold"/>
              </a:rPr>
              <a:t>Algorithm:</a:t>
            </a:r>
          </a:p>
          <a:p>
            <a:pPr marL="452436" lvl="1" indent="-226218">
              <a:lnSpc>
                <a:spcPts val="3299"/>
              </a:lnSpc>
              <a:buFont typeface="Arial"/>
              <a:buChar char="•"/>
            </a:pPr>
            <a:r>
              <a:rPr lang="en-US" sz="2499" spc="-19" dirty="0">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dirty="0">
                <a:solidFill>
                  <a:srgbClr val="404040"/>
                </a:solidFill>
                <a:latin typeface="Zen Maru Gothic"/>
              </a:rPr>
              <a:t>Define functions for capturing key press and release events (</a:t>
            </a:r>
            <a:r>
              <a:rPr lang="en-US" sz="2499" spc="-19" dirty="0" err="1">
                <a:solidFill>
                  <a:srgbClr val="404040"/>
                </a:solidFill>
                <a:latin typeface="Zen Maru Gothic"/>
              </a:rPr>
              <a:t>on_press</a:t>
            </a:r>
            <a:r>
              <a:rPr lang="en-US" sz="2499" spc="-19" dirty="0">
                <a:solidFill>
                  <a:srgbClr val="404040"/>
                </a:solidFill>
                <a:latin typeface="Zen Maru Gothic"/>
              </a:rPr>
              <a:t> and </a:t>
            </a:r>
            <a:r>
              <a:rPr lang="en-US" sz="2499" spc="-19" dirty="0" err="1">
                <a:solidFill>
                  <a:srgbClr val="404040"/>
                </a:solidFill>
                <a:latin typeface="Zen Maru Gothic"/>
              </a:rPr>
              <a:t>on_release</a:t>
            </a:r>
            <a:r>
              <a:rPr lang="en-US" sz="2499" spc="-19" dirty="0">
                <a:solidFill>
                  <a:srgbClr val="404040"/>
                </a:solidFill>
                <a:latin typeface="Zen Maru Gothic"/>
              </a:rPr>
              <a:t>).</a:t>
            </a:r>
          </a:p>
          <a:p>
            <a:pPr marL="452436" lvl="1" indent="-226218">
              <a:lnSpc>
                <a:spcPts val="3299"/>
              </a:lnSpc>
              <a:buFont typeface="Arial"/>
              <a:buChar char="•"/>
            </a:pPr>
            <a:r>
              <a:rPr lang="en-US" sz="2499" spc="-19" dirty="0">
                <a:solidFill>
                  <a:srgbClr val="404040"/>
                </a:solidFill>
                <a:latin typeface="Zen Maru Gothic"/>
              </a:rPr>
              <a:t>Implement functions to handle starting and stopping the keylogger (</a:t>
            </a:r>
            <a:r>
              <a:rPr lang="en-US" sz="2499" spc="-19" dirty="0" err="1">
                <a:solidFill>
                  <a:srgbClr val="404040"/>
                </a:solidFill>
                <a:latin typeface="Zen Maru Gothic"/>
              </a:rPr>
              <a:t>start_keylogger</a:t>
            </a:r>
            <a:r>
              <a:rPr lang="en-US" sz="2499" spc="-19" dirty="0">
                <a:solidFill>
                  <a:srgbClr val="404040"/>
                </a:solidFill>
                <a:latin typeface="Zen Maru Gothic"/>
              </a:rPr>
              <a:t> and </a:t>
            </a:r>
            <a:r>
              <a:rPr lang="en-US" sz="2499" spc="-19" dirty="0" err="1">
                <a:solidFill>
                  <a:srgbClr val="404040"/>
                </a:solidFill>
                <a:latin typeface="Zen Maru Gothic"/>
              </a:rPr>
              <a:t>stop_keylogger</a:t>
            </a:r>
            <a:r>
              <a:rPr lang="en-US" sz="2499" spc="-19" dirty="0">
                <a:solidFill>
                  <a:srgbClr val="404040"/>
                </a:solidFill>
                <a:latin typeface="Zen Maru Gothic"/>
              </a:rPr>
              <a:t>).</a:t>
            </a:r>
          </a:p>
          <a:p>
            <a:pPr marL="452436" lvl="1" indent="-226218">
              <a:lnSpc>
                <a:spcPts val="3299"/>
              </a:lnSpc>
              <a:buFont typeface="Arial"/>
              <a:buChar char="•"/>
            </a:pPr>
            <a:r>
              <a:rPr lang="en-US" sz="2499" spc="-19" dirty="0">
                <a:solidFill>
                  <a:srgbClr val="404040"/>
                </a:solidFill>
                <a:latin typeface="Zen Maru Gothic"/>
              </a:rPr>
              <a:t>Utilize the </a:t>
            </a:r>
            <a:r>
              <a:rPr lang="en-US" sz="2499" spc="-19" dirty="0" err="1">
                <a:solidFill>
                  <a:srgbClr val="404040"/>
                </a:solidFill>
                <a:latin typeface="Zen Maru Gothic"/>
              </a:rPr>
              <a:t>pynput</a:t>
            </a:r>
            <a:r>
              <a:rPr lang="en-US" sz="2499" spc="-19" dirty="0">
                <a:solidFill>
                  <a:srgbClr val="404040"/>
                </a:solidFill>
                <a:latin typeface="Zen Maru Gothic"/>
              </a:rPr>
              <a:t> library to monitor keyboard events and record keystrokes.</a:t>
            </a:r>
          </a:p>
          <a:p>
            <a:pPr marL="452436" lvl="1" indent="-226218">
              <a:lnSpc>
                <a:spcPts val="3299"/>
              </a:lnSpc>
              <a:buFont typeface="Arial"/>
              <a:buChar char="•"/>
            </a:pPr>
            <a:r>
              <a:rPr lang="en-US" sz="2499" spc="-19" dirty="0">
                <a:solidFill>
                  <a:srgbClr val="404040"/>
                </a:solidFill>
                <a:latin typeface="Zen Maru Gothic"/>
              </a:rPr>
              <a:t>Store captured keystrokes in text files (key_log.txt, </a:t>
            </a:r>
            <a:r>
              <a:rPr lang="en-US" sz="2499" spc="-19" dirty="0" err="1">
                <a:solidFill>
                  <a:srgbClr val="404040"/>
                </a:solidFill>
                <a:latin typeface="Zen Maru Gothic"/>
              </a:rPr>
              <a:t>key_log.json</a:t>
            </a:r>
            <a:r>
              <a:rPr lang="en-US" sz="2499" spc="-19" dirty="0">
                <a:solidFill>
                  <a:srgbClr val="404040"/>
                </a:solidFill>
                <a:latin typeface="Zen Maru Gothic"/>
              </a:rPr>
              <a:t>) for further analysis.</a:t>
            </a:r>
          </a:p>
          <a:p>
            <a:pPr>
              <a:lnSpc>
                <a:spcPts val="2772"/>
              </a:lnSpc>
            </a:pPr>
            <a:endParaRPr lang="en-US" sz="2499" spc="-19" dirty="0">
              <a:solidFill>
                <a:srgbClr val="404040"/>
              </a:solidFill>
              <a:latin typeface="Zen Maru Gothic"/>
            </a:endParaRPr>
          </a:p>
          <a:p>
            <a:pPr>
              <a:lnSpc>
                <a:spcPts val="3695"/>
              </a:lnSpc>
            </a:pPr>
            <a:r>
              <a:rPr lang="en-US" sz="2799" spc="-22" dirty="0">
                <a:solidFill>
                  <a:srgbClr val="404040"/>
                </a:solidFill>
                <a:latin typeface="Zen Maru Gothic Bold"/>
              </a:rPr>
              <a:t>Deployment:</a:t>
            </a:r>
          </a:p>
          <a:p>
            <a:pPr marL="452436" lvl="1" indent="-226218">
              <a:lnSpc>
                <a:spcPts val="3299"/>
              </a:lnSpc>
              <a:buFont typeface="Arial"/>
              <a:buChar char="•"/>
            </a:pPr>
            <a:r>
              <a:rPr lang="en-US" sz="2499" spc="-19" dirty="0">
                <a:solidFill>
                  <a:srgbClr val="404040"/>
                </a:solidFill>
                <a:latin typeface="Zen Maru Gothic"/>
              </a:rPr>
              <a:t>Ensure all necessary libraries (</a:t>
            </a:r>
            <a:r>
              <a:rPr lang="en-US" sz="2499" spc="-19" dirty="0" err="1">
                <a:solidFill>
                  <a:srgbClr val="404040"/>
                </a:solidFill>
                <a:latin typeface="Zen Maru Gothic"/>
              </a:rPr>
              <a:t>tkinter</a:t>
            </a:r>
            <a:r>
              <a:rPr lang="en-US" sz="2499" spc="-19" dirty="0">
                <a:solidFill>
                  <a:srgbClr val="404040"/>
                </a:solidFill>
                <a:latin typeface="Zen Maru Gothic"/>
              </a:rPr>
              <a:t>, </a:t>
            </a:r>
            <a:r>
              <a:rPr lang="en-US" sz="2499" spc="-19" dirty="0" err="1">
                <a:solidFill>
                  <a:srgbClr val="404040"/>
                </a:solidFill>
                <a:latin typeface="Zen Maru Gothic"/>
              </a:rPr>
              <a:t>pynput</a:t>
            </a:r>
            <a:r>
              <a:rPr lang="en-US" sz="2499" spc="-19" dirty="0">
                <a:solidFill>
                  <a:srgbClr val="404040"/>
                </a:solidFill>
                <a:latin typeface="Zen Maru Gothic"/>
              </a:rPr>
              <a:t>, </a:t>
            </a:r>
            <a:r>
              <a:rPr lang="en-US" sz="2499" spc="-19" dirty="0" err="1">
                <a:solidFill>
                  <a:srgbClr val="404040"/>
                </a:solidFill>
                <a:latin typeface="Zen Maru Gothic"/>
              </a:rPr>
              <a:t>json</a:t>
            </a:r>
            <a:r>
              <a:rPr lang="en-US" sz="2499" spc="-19" dirty="0">
                <a:solidFill>
                  <a:srgbClr val="404040"/>
                </a:solidFill>
                <a:latin typeface="Zen Maru Gothic"/>
              </a:rPr>
              <a:t>) are installed.</a:t>
            </a:r>
          </a:p>
          <a:p>
            <a:pPr marL="452436" lvl="1" indent="-226218">
              <a:lnSpc>
                <a:spcPts val="3299"/>
              </a:lnSpc>
              <a:buFont typeface="Arial"/>
              <a:buChar char="•"/>
            </a:pPr>
            <a:r>
              <a:rPr lang="en-US" sz="2499" spc="-19" dirty="0">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dirty="0">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dirty="0">
                <a:solidFill>
                  <a:srgbClr val="404040"/>
                </a:solidFill>
                <a:latin typeface="Zen Maru Gothic"/>
              </a:rPr>
              <a:t>Click "Start" to initiate the keylogging process.</a:t>
            </a:r>
          </a:p>
          <a:p>
            <a:pPr marL="452436" lvl="1" indent="-226218">
              <a:lnSpc>
                <a:spcPts val="3299"/>
              </a:lnSpc>
              <a:buFont typeface="Arial"/>
              <a:buChar char="•"/>
            </a:pPr>
            <a:r>
              <a:rPr lang="en-US" sz="2499" spc="-19" dirty="0">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dirty="0">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dirty="0">
                <a:solidFill>
                  <a:srgbClr val="404040"/>
                </a:solidFill>
                <a:latin typeface="Zen Maru Gothic"/>
              </a:rPr>
              <a:t>Access the generated text files (key_log.txt, </a:t>
            </a:r>
            <a:r>
              <a:rPr lang="en-US" sz="2499" spc="-19" dirty="0" err="1">
                <a:solidFill>
                  <a:srgbClr val="404040"/>
                </a:solidFill>
                <a:latin typeface="Zen Maru Gothic"/>
              </a:rPr>
              <a:t>key_log.json</a:t>
            </a:r>
            <a:r>
              <a:rPr lang="en-US" sz="2499" spc="-19" dirty="0">
                <a:solidFill>
                  <a:srgbClr val="404040"/>
                </a:solidFill>
                <a:latin typeface="Zen Maru Gothic"/>
              </a:rPr>
              <a:t>) to view the recorded keystrokes.</a:t>
            </a:r>
          </a:p>
          <a:p>
            <a:pPr marL="866775" lvl="2" indent="-288925" algn="l">
              <a:lnSpc>
                <a:spcPts val="2772"/>
              </a:lnSpc>
            </a:pPr>
            <a:endParaRPr lang="en-US" sz="2499" spc="-19" dirty="0">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669801" y="3085890"/>
            <a:ext cx="5865331" cy="7118664"/>
          </a:xfrm>
          <a:custGeom>
            <a:avLst/>
            <a:gdLst/>
            <a:ahLst/>
            <a:cxnLst/>
            <a:rect l="l" t="t" r="r" b="b"/>
            <a:pathLst>
              <a:path w="5865331" h="7118664">
                <a:moveTo>
                  <a:pt x="0" y="0"/>
                </a:moveTo>
                <a:lnTo>
                  <a:pt x="5865331" y="0"/>
                </a:lnTo>
                <a:lnTo>
                  <a:pt x="5865331" y="7118664"/>
                </a:lnTo>
                <a:lnTo>
                  <a:pt x="0" y="7118664"/>
                </a:lnTo>
                <a:lnTo>
                  <a:pt x="0" y="0"/>
                </a:lnTo>
                <a:close/>
              </a:path>
            </a:pathLst>
          </a:custGeom>
          <a:blipFill>
            <a:blip r:embed="rId3"/>
            <a:stretch>
              <a:fillRect l="-9659" r="-106406"/>
            </a:stretch>
          </a:blipFill>
        </p:spPr>
      </p:sp>
      <p:sp>
        <p:nvSpPr>
          <p:cNvPr id="10" name="Freeform 10"/>
          <p:cNvSpPr/>
          <p:nvPr/>
        </p:nvSpPr>
        <p:spPr>
          <a:xfrm>
            <a:off x="6849668" y="3085890"/>
            <a:ext cx="8038208" cy="2151644"/>
          </a:xfrm>
          <a:custGeom>
            <a:avLst/>
            <a:gdLst/>
            <a:ahLst/>
            <a:cxnLst/>
            <a:rect l="l" t="t" r="r" b="b"/>
            <a:pathLst>
              <a:path w="8038208" h="2151644">
                <a:moveTo>
                  <a:pt x="0" y="0"/>
                </a:moveTo>
                <a:lnTo>
                  <a:pt x="8038208" y="0"/>
                </a:lnTo>
                <a:lnTo>
                  <a:pt x="8038208" y="2151644"/>
                </a:lnTo>
                <a:lnTo>
                  <a:pt x="0" y="2151644"/>
                </a:lnTo>
                <a:lnTo>
                  <a:pt x="0" y="0"/>
                </a:lnTo>
                <a:close/>
              </a:path>
            </a:pathLst>
          </a:custGeom>
          <a:blipFill>
            <a:blip r:embed="rId4"/>
            <a:stretch>
              <a:fillRect l="-15563" t="-61150" r="-39982" b="-165261"/>
            </a:stretch>
          </a:blipFill>
        </p:spPr>
      </p:sp>
      <p:sp>
        <p:nvSpPr>
          <p:cNvPr id="11" name="Freeform 11"/>
          <p:cNvSpPr/>
          <p:nvPr/>
        </p:nvSpPr>
        <p:spPr>
          <a:xfrm>
            <a:off x="6849668" y="5433228"/>
            <a:ext cx="11438332" cy="4853772"/>
          </a:xfrm>
          <a:custGeom>
            <a:avLst/>
            <a:gdLst/>
            <a:ahLst/>
            <a:cxnLst/>
            <a:rect l="l" t="t" r="r" b="b"/>
            <a:pathLst>
              <a:path w="11438332" h="4853772">
                <a:moveTo>
                  <a:pt x="0" y="0"/>
                </a:moveTo>
                <a:lnTo>
                  <a:pt x="11438332" y="0"/>
                </a:lnTo>
                <a:lnTo>
                  <a:pt x="11438332" y="4853772"/>
                </a:lnTo>
                <a:lnTo>
                  <a:pt x="0" y="4853772"/>
                </a:lnTo>
                <a:lnTo>
                  <a:pt x="0" y="0"/>
                </a:lnTo>
                <a:close/>
              </a:path>
            </a:pathLst>
          </a:custGeom>
          <a:blipFill>
            <a:blip r:embed="rId5"/>
            <a:stretch>
              <a:fillRect r="-6305" b="-40720"/>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1053</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Zen Maru Gothic</vt:lpstr>
      <vt:lpstr>Calibri</vt:lpstr>
      <vt:lpstr>TT Rounds Condensed</vt:lpstr>
      <vt:lpstr>Arial Bold</vt:lpstr>
      <vt:lpstr>Zen Maru Gothic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dc:title>
  <dc:creator>Anantha Kumaran</dc:creator>
  <cp:lastModifiedBy>Anantha Kumaran</cp:lastModifiedBy>
  <cp:revision>2</cp:revision>
  <dcterms:created xsi:type="dcterms:W3CDTF">2006-08-16T00:00:00Z</dcterms:created>
  <dcterms:modified xsi:type="dcterms:W3CDTF">2024-04-01T15:39:26Z</dcterms:modified>
  <dc:identifier>DAGBDjE1yKg</dc:identifier>
</cp:coreProperties>
</file>

<file path=docProps/thumbnail.jpeg>
</file>